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28"/>
  </p:notesMasterIdLst>
  <p:handoutMasterIdLst>
    <p:handoutMasterId r:id="rId29"/>
  </p:handoutMasterIdLst>
  <p:sldIdLst>
    <p:sldId id="425" r:id="rId5"/>
    <p:sldId id="426" r:id="rId6"/>
    <p:sldId id="433" r:id="rId7"/>
    <p:sldId id="430" r:id="rId8"/>
    <p:sldId id="427" r:id="rId9"/>
    <p:sldId id="431" r:id="rId10"/>
    <p:sldId id="429" r:id="rId11"/>
    <p:sldId id="428" r:id="rId12"/>
    <p:sldId id="435" r:id="rId13"/>
    <p:sldId id="436" r:id="rId14"/>
    <p:sldId id="438" r:id="rId15"/>
    <p:sldId id="440" r:id="rId16"/>
    <p:sldId id="441" r:id="rId17"/>
    <p:sldId id="442" r:id="rId18"/>
    <p:sldId id="443" r:id="rId19"/>
    <p:sldId id="444" r:id="rId20"/>
    <p:sldId id="437" r:id="rId21"/>
    <p:sldId id="445" r:id="rId22"/>
    <p:sldId id="446" r:id="rId23"/>
    <p:sldId id="447" r:id="rId24"/>
    <p:sldId id="449" r:id="rId25"/>
    <p:sldId id="424" r:id="rId26"/>
    <p:sldId id="44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Długo się zastanawiałem o czym powiedzieć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Odpowiedź na pytanie jak dobrze wypaść na TI, jest w zasadzie odpowiedzią na pytanie „Jak być lepszym programistą?”</a:t>
            </a:r>
          </a:p>
          <a:p>
            <a:pPr marL="171450" indent="-171450">
              <a:buFontTx/>
              <a:buChar char="-"/>
            </a:pPr>
            <a:r>
              <a:rPr lang="pl-PL" dirty="0"/>
              <a:t>Jednak czy odpowiedź na pytanie jak być lepszym programistą powinna być taka sama dla osoby, która dopiero zaczyna jak i dla takiej, która ma wiele lat doświadczenia?</a:t>
            </a:r>
          </a:p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76?lang=en" TargetMode="External"/><Relationship Id="rId7" Type="http://schemas.openxmlformats.org/officeDocument/2006/relationships/hyperlink" Target="https://training.epam.com/Training/Details/3504?lang=en" TargetMode="External"/><Relationship Id="rId2" Type="http://schemas.openxmlformats.org/officeDocument/2006/relationships/hyperlink" Target="https://training.epam.com/Training/Details/3577?lang=e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aining.epam.com/Training/Details/3505?lang=en" TargetMode="External"/><Relationship Id="rId5" Type="http://schemas.openxmlformats.org/officeDocument/2006/relationships/hyperlink" Target="https://training.epam.com/Training/Details/3493?lang=en" TargetMode="External"/><Relationship Id="rId4" Type="http://schemas.openxmlformats.org/officeDocument/2006/relationships/hyperlink" Target="https://training.epam.com/Training/Details/3575?lang=e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7678449" cy="3162661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Jak zostać gwiazdą rocka na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Czyli dlaczego warto zapisać się na lekcje tańca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Na technicznym interview ty oferujesz swoje umiejętności, firma oferuje kontakty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Traktuj TI jak spotkanie biznesowe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932749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Chciałbyś pracować z kimś kto „ściemnia”?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Mów prawdę - a przynajmniej nie kłam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To powiedz „nie wiem”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Jeśli nie znasz odpowiedzi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Nie szukaj pułapek, najprostsza odpowiedź jest najczęściej tą dobrą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Na TI pytania są proste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Unikaj „yyy, eee, czytałem o tym, tak...” oraz „... w tym momencie nie mogę sobie tego przypomnieć...”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Mów jak człowiek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 i firmy produktowe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Są dwa typy firm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6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Dlaczego mam u was pracować?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Zadaj mądre pytanie na koniec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7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ma znaczenie na przyszłość?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553998"/>
          </a:xfrm>
        </p:spPr>
        <p:txBody>
          <a:bodyPr/>
          <a:lstStyle/>
          <a:p>
            <a:r>
              <a:rPr lang="pl-PL" dirty="0"/>
              <a:t>Czyli o czym powinienem myśleć długoterminowo</a:t>
            </a:r>
            <a:endParaRPr lang="en-US" dirty="0"/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Zapisz się na lekcje tańca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Antykruchość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430C72-203E-79EF-78AE-654F46A4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54" y="1208006"/>
            <a:ext cx="3352800" cy="476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Wiarygodność (trustworthiness)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5" y="3814411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I dlaczego miałem problem z tematem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pl-PL" sz="7000" dirty="0">
                <a:solidFill>
                  <a:schemeClr val="tx1"/>
                </a:solidFill>
              </a:rPr>
              <a:t>O czym będzie ta prezentacja?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Tzn. że nie mogę pracować sam w piwnicy?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Zainteresowany?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2" tooltip="https://training.epam.com/training/details/3577?lang=en"/>
              </a:rPr>
              <a:t>Java,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76?lang=en"/>
              </a:rPr>
              <a:t>Frontend, Internship, Summer 2023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75?lang=en"/>
              </a:rPr>
              <a:t>Software Testing,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5" tooltip="https://training.epam.com/training/details/3493?lang=en"/>
              </a:rPr>
              <a:t>Data Engineering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6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7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Przeprowadziłem ponad 100 TI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W EPAM było ich ~70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certyfikowanym interviewerem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TI mentorem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0824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sz="2400" b="0" dirty="0">
                <a:latin typeface="Calibri Light" panose="020F0302020204030204" pitchFamily="34" charset="0"/>
              </a:rPr>
              <a:t>Prowadzę techniczne interview od wielu lat </a:t>
            </a:r>
            <a:endParaRPr lang="en-US" sz="2400" b="0" dirty="0">
              <a:latin typeface="Calibri Light" panose="020F03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Dlaczego mogę wam o tym mówić?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4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3968905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Co chciałbym usłyszeć kiedyś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Cele długoterminowe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5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rekrutacja w EPAM?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" y="1175111"/>
            <a:ext cx="12192000" cy="49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„To nie jest porada inwestycyjna”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599092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Każdy rekturer ma swoje ulubione tematy, które są dla niego ważne. Są osoby lubujące się w niskopoziomowych pytaniach, jak i takie, które dopytują o metodyki zwinne i o architekturę.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rekrutera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829651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„Zachód” przeprowadza interview inaczej, niż „wschód”.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kultury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Nim zaczniemy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SECTION TITLE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można usłyszeć od innych?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685A5-12A3-EBDF-E1BE-A1EC230D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728787"/>
            <a:ext cx="7734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ja chciałbym usłyszeć?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Gdy zaczynałem przygodę jako programista</a:t>
            </a:r>
            <a:endParaRPr lang="en-US" dirty="0"/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3116</TotalTime>
  <Words>699</Words>
  <Application>Microsoft Office PowerPoint</Application>
  <PresentationFormat>Widescreen</PresentationFormat>
  <Paragraphs>116</Paragraphs>
  <Slides>23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PowerPoint Presentation</vt:lpstr>
      <vt:lpstr>Dlaczego mogę wam o tym mówić?</vt:lpstr>
      <vt:lpstr>PowerPoint Presentation</vt:lpstr>
      <vt:lpstr>PowerPoint Presentation</vt:lpstr>
      <vt:lpstr>Jak wygląda rekrutacja w EPAM?</vt:lpstr>
      <vt:lpstr>Nim zaczniemy</vt:lpstr>
      <vt:lpstr>Co można usłyszeć od innych?</vt:lpstr>
      <vt:lpstr>Co ja chciałbym usłyszeć?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 ma znaczenie na przyszłość?</vt:lpstr>
      <vt:lpstr>PowerPoint Presentation</vt:lpstr>
      <vt:lpstr>PowerPoint Presentation</vt:lpstr>
      <vt:lpstr>PowerPoint Presentation</vt:lpstr>
      <vt:lpstr>Zainteresowany?</vt:lpstr>
      <vt:lpstr>Dziękuję! </vt:lpstr>
      <vt:lpstr>Dziękuję!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26</cp:revision>
  <dcterms:created xsi:type="dcterms:W3CDTF">2020-10-26T14:33:58Z</dcterms:created>
  <dcterms:modified xsi:type="dcterms:W3CDTF">2023-04-05T10:14:33Z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